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C52AA-3F00-3A40-8649-5F546D0F5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A51A1-6242-454A-8249-7E0C7FFA6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4970D-0B8A-2C4A-B30A-94ABEC677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C0B5A-9E86-8D4E-A633-89D157194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FAE58-A3E6-C749-9D80-30A4B66EB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4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E5C7-F539-9E43-88C5-55D3CFB70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27D73F-A074-2142-AC1E-5919F8DE1E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ACB2D-B36B-D645-BBF1-0F2E95D19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C6CE4-AA0C-5F41-906C-50B298B01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A906F-79E6-C74F-B9BA-5B2468887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5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438A7D-6389-4740-BFB9-BFA61D058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7A8140-5C47-8E4F-9EA2-7201D870B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C120C-FF50-3545-8C51-0D8E3996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C96D7-65D2-8A4C-929B-66B3886A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AEE1E-1E38-9E43-BD5E-C5C529878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5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3CB3A-95EB-BE45-A3D4-68FFBD6DE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5E859-E3FB-014C-9982-F1B9E82D3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0D3B0-D867-A342-85CB-2D40A705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29B28-A834-0840-82A3-1AA84910E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10CF5-ED56-D145-BA74-3447EFCE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4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DD34D-9DA9-824F-9313-E4E9DA878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40E8F-FF4A-7449-AB58-3EA20A4B2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F05BC-BB7D-1845-BDA7-FFACE9F6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D81F1-95BF-364E-9B5C-C740BC06B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52092-3649-1143-86FE-62BEDD65B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91019-8ECE-C14A-9577-B9CBA821F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8F533-F019-B94E-BEEE-4A9584910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9FC4C-439E-F44B-98AC-45C86EB1B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B2C02-BD87-274E-9C03-93F311FFB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B0622-28F3-7F42-9DAE-E7D9E15BD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036B0-3F81-3142-BC6F-EA4B393E7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7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57C4D-18CC-C64E-9F0B-F9675656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449DA-E7DF-754F-BED1-238D4330F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A7B84-E1DC-F047-8F62-3D410068B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ADB4DF-B378-2A45-8BCB-8488EE382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9E4A9C-4A2F-794C-AC08-8101580DD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8DC406-C8FE-1C4E-A17A-A526360E2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84E16B-3390-CF49-AA77-CE58D4EA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999115-6E52-D346-BFBF-36A33746E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3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60EAC-200A-BD4F-8207-75384EEF0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74B111-34B2-E040-B3BD-45F2C2DE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BEB7E3-C8B1-0D45-88FF-7CCF67704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698498-1E0F-9E44-A6EA-A3C095FB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8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2D35C7-DE61-FF4D-A3D9-EA5EEEEE1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F1A890-8025-8149-B3EF-E59032A2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29DC59-685A-FE42-991B-8719D3443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D70AF-7D95-0643-9CCE-B72819B94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A8508-4B4D-9C4F-AEF4-7D97E0A88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57541-BFA7-484C-B3C7-1F6AE4933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5D337E-69B7-204C-91E3-F2311D53E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BF6D1-DBC8-7040-BD56-9D5CDA76D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DCA98-0192-0A42-8222-60CEE43B1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6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14029-0CC0-F442-B5AF-5247FC723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05D96D-7797-9042-BBD4-8664076849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4D1542-3173-FD42-912D-10D7A0B3A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2A854-51F9-AA4C-8491-C9FA51DD0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716A7-946C-3744-B4F0-40364CA80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AF1865-82D7-BE4E-94DB-7636937A8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7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8DF45B-D9B0-C546-A03A-5A2F906A3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C27ED-2316-BF48-85E3-61683E865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7A524-F689-CD46-B85C-15BF832AC8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DAB22-7639-CA42-896C-5D4A13BE05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FF02D-3B6C-614F-8F55-781185064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F9674-0628-D64B-9E39-7D88845AA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8D188-27A2-C647-A322-05E2BF442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9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42518-1348-E849-BF9D-CB299F5177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ELECTRONIC PROPERTIES OF MATTER</a:t>
            </a:r>
            <a:br>
              <a:rPr lang="en-US"/>
            </a:b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9EC447-59F5-D14C-82DA-49F1958D0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348381" y="2709058"/>
            <a:ext cx="8522983" cy="1737927"/>
          </a:xfrm>
        </p:spPr>
        <p:txBody>
          <a:bodyPr/>
          <a:lstStyle/>
          <a:p>
            <a:r>
              <a:rPr lang="en-US"/>
              <a:t>NAME OF THE INSTRUCTOR: U. NITHYA M.Sc.,M.Phil.,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35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76DDB-0452-FD40-8798-A9092A543BC9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821657" y="1562695"/>
            <a:ext cx="10515601" cy="4240617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 Dipole Moment :</a:t>
            </a:r>
          </a:p>
          <a:p>
            <a:pPr marL="0" indent="0">
              <a:buNone/>
            </a:pPr>
            <a:r>
              <a:rPr lang="en-US"/>
              <a:t>                     The degree of polarity of a molecule is expressed in terms of dipolemoment. It is defined as the product of the mangnitide of one of the charges and the distance between them.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      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aseline="-25000"/>
              <a:t>          </a:t>
            </a:r>
          </a:p>
          <a:p>
            <a:pPr marL="0" indent="0">
              <a:buNone/>
            </a:pPr>
            <a:r>
              <a:rPr lang="en-US" baseline="-25000"/>
              <a:t>                                              </a:t>
            </a:r>
            <a:r>
              <a:rPr lang="en-US"/>
              <a:t>   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874F04-C4E5-0E43-A2F2-81D5363B8D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4281281"/>
              </p:ext>
            </p:extLst>
          </p:nvPr>
        </p:nvGraphicFramePr>
        <p:xfrm>
          <a:off x="6590108" y="3705822"/>
          <a:ext cx="4661298" cy="1589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61298">
                  <a:extLst>
                    <a:ext uri="{9D8B030D-6E8A-4147-A177-3AD203B41FA5}">
                      <a16:colId xmlns:a16="http://schemas.microsoft.com/office/drawing/2014/main" val="4156669801"/>
                    </a:ext>
                  </a:extLst>
                </a:gridCol>
              </a:tblGrid>
              <a:tr h="15894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br>
                        <a:rPr lang="el-GR">
                          <a:effectLst/>
                        </a:rPr>
                      </a:br>
                      <a:r>
                        <a:rPr lang="el-GR">
                          <a:effectLst/>
                        </a:rPr>
                        <a:t>μ</a:t>
                      </a:r>
                      <a:r>
                        <a:rPr lang="en-US">
                          <a:effectLst/>
                        </a:rPr>
                        <a:t> = Z x d</a:t>
                      </a:r>
                      <a:endParaRPr lang="el-GR" sz="18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3813" marB="23813" anchor="ctr"/>
                </a:tc>
                <a:extLst>
                  <a:ext uri="{0D108BD9-81ED-4DB2-BD59-A6C34878D82A}">
                    <a16:rowId xmlns:a16="http://schemas.microsoft.com/office/drawing/2014/main" val="2925301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485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B6904-3F4A-504E-B794-197CD915A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 Determination by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      </a:t>
            </a:r>
            <a:r>
              <a:rPr lang="en-US">
                <a:solidFill>
                  <a:schemeClr val="accent1"/>
                </a:solidFill>
              </a:rPr>
              <a:t>a. Temperature method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b. Refractivity method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C . Dilute solution method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79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DA06-1F25-C44C-B29D-E24456CBC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APPLICATIONS OF DIPOLEMOMENT: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    </a:t>
            </a:r>
            <a:r>
              <a:rPr lang="en-US">
                <a:solidFill>
                  <a:schemeClr val="accent1"/>
                </a:solidFill>
              </a:rPr>
              <a:t>1.Shapes of molecules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2. Distinction between cis –trans isomers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3. Dipole moments of linkages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4. Bond angles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 5. Presence of resonance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  6. Caculation of molecular size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  7. To estimate percentage ionic character/ The polarity of a molecule.</a:t>
            </a:r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93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2EF9D-765A-6E4C-9048-75D41565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68C52-94A5-5746-AE39-9726A1CA2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326360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8DDE1-0B3E-4E41-9AFD-8555EBBF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Polar and nonpolar molecules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8A94F-A0A1-0943-A08C-F5786EBA7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 </a:t>
            </a:r>
          </a:p>
          <a:p>
            <a:pPr marL="0" indent="0">
              <a:buNone/>
            </a:pPr>
            <a:r>
              <a:rPr lang="en-US"/>
              <a:t>   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725B36F-2E12-BA44-966E-E95A0B393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84" y="1395523"/>
            <a:ext cx="10034475" cy="478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08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C185C-91A5-D149-932E-FAF61859D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A022426-CE13-3D40-8A3C-E8317A4AC7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0" y="-442118"/>
            <a:ext cx="9126141" cy="5095478"/>
          </a:xfr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D6B4BBEB-3B24-6E49-A38D-E8B942BB5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271" y="500063"/>
            <a:ext cx="9626204" cy="585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7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1B3B2-FF36-AA48-BBA1-E381A1BA5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    </a:t>
            </a:r>
            <a:r>
              <a:rPr lang="en-US">
                <a:solidFill>
                  <a:schemeClr val="accent2"/>
                </a:solidFill>
              </a:rPr>
              <a:t>Polarisation of molecules:</a:t>
            </a:r>
          </a:p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      </a:t>
            </a:r>
            <a:r>
              <a:rPr lang="en-US"/>
              <a:t>when a molcule is placed in an electric field the field polarises it in the three following ways</a:t>
            </a:r>
          </a:p>
          <a:p>
            <a:r>
              <a:rPr lang="en-US">
                <a:solidFill>
                  <a:schemeClr val="accent5"/>
                </a:solidFill>
              </a:rPr>
              <a:t> orientation polarisation (P</a:t>
            </a:r>
            <a:r>
              <a:rPr lang="en-US" baseline="-25000">
                <a:solidFill>
                  <a:schemeClr val="accent5"/>
                </a:solidFill>
              </a:rPr>
              <a:t>o</a:t>
            </a:r>
            <a:r>
              <a:rPr lang="en-US">
                <a:solidFill>
                  <a:schemeClr val="accent5"/>
                </a:solidFill>
              </a:rPr>
              <a:t>)</a:t>
            </a:r>
          </a:p>
          <a:p>
            <a:r>
              <a:rPr lang="en-US">
                <a:solidFill>
                  <a:schemeClr val="accent5"/>
                </a:solidFill>
              </a:rPr>
              <a:t> Electron polarisation (P</a:t>
            </a:r>
            <a:r>
              <a:rPr lang="en-US" baseline="-25000">
                <a:solidFill>
                  <a:schemeClr val="accent5"/>
                </a:solidFill>
              </a:rPr>
              <a:t>E</a:t>
            </a:r>
            <a:r>
              <a:rPr lang="en-US">
                <a:solidFill>
                  <a:schemeClr val="accent5"/>
                </a:solidFill>
              </a:rPr>
              <a:t>)</a:t>
            </a:r>
          </a:p>
          <a:p>
            <a:r>
              <a:rPr lang="en-US">
                <a:solidFill>
                  <a:schemeClr val="accent5"/>
                </a:solidFill>
              </a:rPr>
              <a:t> Atom polarisation (P</a:t>
            </a:r>
            <a:r>
              <a:rPr lang="en-US" baseline="-25000">
                <a:solidFill>
                  <a:schemeClr val="accent5"/>
                </a:solidFill>
              </a:rPr>
              <a:t>A</a:t>
            </a:r>
            <a:r>
              <a:rPr lang="en-US">
                <a:solidFill>
                  <a:schemeClr val="accent5"/>
                </a:solidFill>
              </a:rPr>
              <a:t>)</a:t>
            </a:r>
          </a:p>
          <a:p>
            <a:pPr marL="0" indent="0">
              <a:buNone/>
            </a:pPr>
            <a:endParaRPr 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94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C5B5864-2DE4-7B45-B0E2-E22F456CD5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80815" y="2546941"/>
            <a:ext cx="391620" cy="703465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ACEF0C-EC1F-6D47-A0D3-7D482674B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3987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0443CF-FC8C-3D47-B6B2-1FD3AA28210E}"/>
              </a:ext>
            </a:extLst>
          </p:cNvPr>
          <p:cNvSpPr txBox="1"/>
          <p:nvPr/>
        </p:nvSpPr>
        <p:spPr>
          <a:xfrm>
            <a:off x="884692" y="2334050"/>
            <a:ext cx="861675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Orientation polarisation (P</a:t>
            </a:r>
            <a:r>
              <a:rPr lang="en-US" baseline="-2500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):</a:t>
            </a:r>
          </a:p>
          <a:p>
            <a:pPr marL="0" indent="0">
              <a:buNone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                 </a:t>
            </a:r>
            <a:r>
              <a:rPr lang="en-US"/>
              <a:t>The electric field tends to align those molecules which possess a permanent dipolement along the directionof the field. This is called orientation polarisation (P</a:t>
            </a:r>
            <a:r>
              <a:rPr lang="en-US" baseline="-25000"/>
              <a:t>o</a:t>
            </a:r>
            <a:r>
              <a:rPr lang="en-US"/>
              <a:t>)                                                                 </a:t>
            </a:r>
          </a:p>
          <a:p>
            <a:pPr marL="0" indent="0">
              <a:buNone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                   </a:t>
            </a:r>
            <a:r>
              <a:rPr lang="en-US"/>
              <a:t>Debye showed that.                                      2</a:t>
            </a:r>
          </a:p>
          <a:p>
            <a:pPr marL="0" indent="0">
              <a:buNone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                                         </a:t>
            </a:r>
            <a:r>
              <a:rPr lang="en-US"/>
              <a:t>4.</a:t>
            </a:r>
          </a:p>
          <a:p>
            <a:pPr marL="0" indent="0">
              <a:buNone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                                 </a:t>
            </a:r>
            <a:r>
              <a:rPr lang="en-US"/>
              <a:t>P</a:t>
            </a:r>
            <a:r>
              <a:rPr lang="en-US" baseline="-25000"/>
              <a:t>o</a:t>
            </a:r>
            <a:r>
              <a:rPr lang="en-US"/>
              <a:t> = -------           π N            [  -----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US"/>
              <a:t>]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                                          </a:t>
            </a:r>
            <a:r>
              <a:rPr lang="en-US"/>
              <a:t>3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                                       </a:t>
            </a:r>
            <a:r>
              <a:rPr lang="en-US"/>
              <a:t>3kT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714CFE2-82CE-964D-B4A3-D20FE12A8E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2828536"/>
              </p:ext>
            </p:extLst>
          </p:nvPr>
        </p:nvGraphicFramePr>
        <p:xfrm>
          <a:off x="5260181" y="3130867"/>
          <a:ext cx="391620" cy="5962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620">
                  <a:extLst>
                    <a:ext uri="{9D8B030D-6E8A-4147-A177-3AD203B41FA5}">
                      <a16:colId xmlns:a16="http://schemas.microsoft.com/office/drawing/2014/main" val="23441840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br>
                        <a:rPr lang="el-GR">
                          <a:effectLst/>
                        </a:rPr>
                      </a:br>
                      <a:r>
                        <a:rPr lang="el-GR">
                          <a:effectLst/>
                        </a:rPr>
                        <a:t>μ</a:t>
                      </a:r>
                    </a:p>
                  </a:txBody>
                  <a:tcPr marL="9525" marR="9525" marT="23813" marB="23813" anchor="ctr"/>
                </a:tc>
                <a:extLst>
                  <a:ext uri="{0D108BD9-81ED-4DB2-BD59-A6C34878D82A}">
                    <a16:rowId xmlns:a16="http://schemas.microsoft.com/office/drawing/2014/main" val="1270244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14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D4823-B887-C545-8A93-502EAEBCC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ELECTRON POLARISATION ( P</a:t>
            </a:r>
            <a:r>
              <a:rPr lang="en-US" baseline="-25000">
                <a:solidFill>
                  <a:schemeClr val="accent1"/>
                </a:solidFill>
              </a:rPr>
              <a:t>E</a:t>
            </a:r>
            <a:r>
              <a:rPr lang="en-US">
                <a:solidFill>
                  <a:schemeClr val="accent1"/>
                </a:solidFill>
              </a:rPr>
              <a:t>):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        </a:t>
            </a:r>
            <a:r>
              <a:rPr lang="en-US"/>
              <a:t>Electron polarisation occurs because the field distorts the electronic cloud of a molecule.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                       </a:t>
            </a:r>
            <a:r>
              <a:rPr lang="en-US"/>
              <a:t>n</a:t>
            </a:r>
            <a:r>
              <a:rPr lang="en-US" baseline="30000"/>
              <a:t>2</a:t>
            </a:r>
            <a:r>
              <a:rPr lang="en-US"/>
              <a:t>- 1.              M</a:t>
            </a:r>
            <a:endParaRPr lang="en-US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             </a:t>
            </a:r>
            <a:r>
              <a:rPr lang="en-US"/>
              <a:t>P</a:t>
            </a:r>
            <a:r>
              <a:rPr lang="en-US" baseline="-25000"/>
              <a:t>E</a:t>
            </a:r>
            <a:r>
              <a:rPr lang="en-US"/>
              <a:t> = ----------           -----    =  [R]</a:t>
            </a:r>
          </a:p>
          <a:p>
            <a:pPr marL="0" indent="0">
              <a:buNone/>
            </a:pPr>
            <a:r>
              <a:rPr lang="en-US"/>
              <a:t>                                 n</a:t>
            </a:r>
            <a:r>
              <a:rPr lang="en-US" baseline="30000"/>
              <a:t>2</a:t>
            </a:r>
            <a:r>
              <a:rPr lang="en-US"/>
              <a:t>+ 2.              p</a:t>
            </a:r>
          </a:p>
        </p:txBody>
      </p:sp>
    </p:spTree>
    <p:extLst>
      <p:ext uri="{BB962C8B-B14F-4D97-AF65-F5344CB8AC3E}">
        <p14:creationId xmlns:p14="http://schemas.microsoft.com/office/powerpoint/2010/main" val="3837393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F2A05-333E-A341-8A1B-8D8E0ABF9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ATOMIC POLATISATION (P</a:t>
            </a:r>
            <a:r>
              <a:rPr lang="en-US" baseline="-25000">
                <a:solidFill>
                  <a:schemeClr val="accent1"/>
                </a:solidFill>
              </a:rPr>
              <a:t>A</a:t>
            </a:r>
            <a:r>
              <a:rPr lang="en-US">
                <a:solidFill>
                  <a:schemeClr val="accent1"/>
                </a:solidFill>
              </a:rPr>
              <a:t>):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                  </a:t>
            </a:r>
            <a:r>
              <a:rPr lang="en-US"/>
              <a:t>The field distorts the nuclei ( or the atoms) towards the negative end of the field. This is called atomic polarisation (P</a:t>
            </a:r>
            <a:r>
              <a:rPr lang="en-US" baseline="-25000"/>
              <a:t>A</a:t>
            </a:r>
            <a:r>
              <a:rPr lang="en-US"/>
              <a:t>).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              </a:t>
            </a:r>
            <a:r>
              <a:rPr lang="en-US"/>
              <a:t>The value of P</a:t>
            </a:r>
            <a:r>
              <a:rPr lang="en-US" baseline="-25000"/>
              <a:t>A</a:t>
            </a:r>
            <a:r>
              <a:rPr lang="en-US"/>
              <a:t>= 5 to 10 % of P</a:t>
            </a:r>
            <a:r>
              <a:rPr lang="en-US" baseline="-25000"/>
              <a:t>E</a:t>
            </a:r>
          </a:p>
          <a:p>
            <a:pPr marL="0" indent="0">
              <a:buNone/>
            </a:pPr>
            <a:endParaRPr lang="en-US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913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AC45A-4AC9-ED4E-844D-8E7C3D62F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INDUCED POLARISATION(P</a:t>
            </a:r>
            <a:r>
              <a:rPr lang="en-US" baseline="-25000"/>
              <a:t>I</a:t>
            </a:r>
            <a:r>
              <a:rPr lang="en-US"/>
              <a:t>):</a:t>
            </a:r>
          </a:p>
          <a:p>
            <a:pPr marL="0" indent="0">
              <a:buNone/>
            </a:pPr>
            <a:r>
              <a:rPr lang="en-US"/>
              <a:t>              A molecule with induced dipole moment is said to have induced polarisation or distortion or molar polarisation.</a:t>
            </a:r>
          </a:p>
          <a:p>
            <a:pPr marL="0" indent="0">
              <a:buNone/>
            </a:pPr>
            <a:r>
              <a:rPr lang="en-US"/>
              <a:t>                The induced polarisation is composed of two parts as follows</a:t>
            </a:r>
          </a:p>
          <a:p>
            <a:pPr marL="0" indent="0">
              <a:buNone/>
            </a:pPr>
            <a:r>
              <a:rPr lang="en-US"/>
              <a:t>       </a:t>
            </a:r>
          </a:p>
          <a:p>
            <a:pPr marL="0" indent="0">
              <a:buNone/>
            </a:pPr>
            <a:r>
              <a:rPr lang="en-US"/>
              <a:t>                                   P</a:t>
            </a:r>
            <a:r>
              <a:rPr lang="en-US" baseline="-25000"/>
              <a:t>I</a:t>
            </a:r>
            <a:r>
              <a:rPr lang="en-US"/>
              <a:t>= P</a:t>
            </a:r>
            <a:r>
              <a:rPr lang="en-US" baseline="-25000"/>
              <a:t>E</a:t>
            </a:r>
            <a:r>
              <a:rPr lang="en-US"/>
              <a:t>+P</a:t>
            </a:r>
            <a:r>
              <a:rPr lang="en-US" baseline="-25000"/>
              <a:t>A</a:t>
            </a:r>
            <a:endParaRPr lang="en-US"/>
          </a:p>
          <a:p>
            <a:pPr marL="0" indent="0">
              <a:buNone/>
            </a:pPr>
            <a:r>
              <a:rPr lang="en-US"/>
              <a:t>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57259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94D07-2B13-AD4B-A33A-482D5F6A8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540" y="0"/>
            <a:ext cx="11432976" cy="567928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US"/>
              <a:t>Total molar polarisation :</a:t>
            </a:r>
          </a:p>
          <a:p>
            <a:pPr marL="0" indent="0">
              <a:buNone/>
            </a:pPr>
            <a:r>
              <a:rPr lang="en-US"/>
              <a:t>              For any molecule the total molar polarisation (P) is equal to the sum of its orientation polarisation and snd its induced polarisation.</a:t>
            </a:r>
          </a:p>
          <a:p>
            <a:pPr marL="0" indent="0">
              <a:buNone/>
            </a:pPr>
            <a:r>
              <a:rPr lang="en-US"/>
              <a:t>                       P= P</a:t>
            </a:r>
            <a:r>
              <a:rPr lang="en-US" baseline="-25000"/>
              <a:t>O</a:t>
            </a:r>
            <a:r>
              <a:rPr lang="en-US"/>
              <a:t>+P</a:t>
            </a:r>
            <a:r>
              <a:rPr lang="en-US" baseline="-25000"/>
              <a:t>I</a:t>
            </a:r>
          </a:p>
          <a:p>
            <a:pPr marL="0" indent="0">
              <a:buNone/>
            </a:pPr>
            <a:r>
              <a:rPr lang="en-US" baseline="-25000"/>
              <a:t>      Debye derived the following equation</a:t>
            </a:r>
          </a:p>
          <a:p>
            <a:pPr marL="0" indent="0">
              <a:buNone/>
            </a:pPr>
            <a:r>
              <a:rPr lang="en-US" baseline="-25000"/>
              <a:t>         </a:t>
            </a:r>
          </a:p>
          <a:p>
            <a:pPr marL="0" indent="0">
              <a:buNone/>
            </a:pPr>
            <a:r>
              <a:rPr lang="en-US" baseline="-25000"/>
              <a:t>                  </a:t>
            </a:r>
          </a:p>
          <a:p>
            <a:pPr marL="0" indent="0">
              <a:buNone/>
            </a:pPr>
            <a:r>
              <a:rPr lang="en-US" baseline="-25000"/>
              <a:t> Mosotti and clausius related total molar polarisation</a:t>
            </a:r>
          </a:p>
          <a:p>
            <a:pPr marL="0" indent="0">
              <a:buNone/>
            </a:pPr>
            <a:r>
              <a:rPr lang="en-US" baseline="-25000"/>
              <a:t>                                                            D -  1.                M</a:t>
            </a:r>
            <a:endParaRPr lang="en-US"/>
          </a:p>
          <a:p>
            <a:pPr marL="0" indent="0">
              <a:buNone/>
            </a:pPr>
            <a:r>
              <a:rPr lang="en-US"/>
              <a:t>                           P = [----------]    ------                         </a:t>
            </a:r>
          </a:p>
          <a:p>
            <a:pPr marL="0" indent="0">
              <a:buNone/>
            </a:pPr>
            <a:r>
              <a:rPr lang="en-US"/>
              <a:t>                                         D+ 2.       p</a:t>
            </a:r>
          </a:p>
        </p:txBody>
      </p:sp>
    </p:spTree>
    <p:extLst>
      <p:ext uri="{BB962C8B-B14F-4D97-AF65-F5344CB8AC3E}">
        <p14:creationId xmlns:p14="http://schemas.microsoft.com/office/powerpoint/2010/main" val="305756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ELECTRONIC PROPERTIES OF MATTER </vt:lpstr>
      <vt:lpstr>Polar and nonpolar molecules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PROPERTIES OF MATTER </dc:title>
  <dc:creator>919361498802</dc:creator>
  <cp:lastModifiedBy>919361498802</cp:lastModifiedBy>
  <cp:revision>27</cp:revision>
  <dcterms:created xsi:type="dcterms:W3CDTF">2020-08-04T10:28:55Z</dcterms:created>
  <dcterms:modified xsi:type="dcterms:W3CDTF">2020-08-26T06:26:17Z</dcterms:modified>
</cp:coreProperties>
</file>